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7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D24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9"/>
    <p:restoredTop sz="96291"/>
  </p:normalViewPr>
  <p:slideViewPr>
    <p:cSldViewPr>
      <p:cViewPr>
        <p:scale>
          <a:sx n="60" d="100"/>
          <a:sy n="60" d="100"/>
        </p:scale>
        <p:origin x="-2730" y="-18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 cstate="print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 cstate="print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3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Проверяйте оценки детей 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042" y="3126542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проверки оценок детей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8042" y="493483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6484" y="7617296"/>
            <a:ext cx="6110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Просматривайте оценки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 полугодие и год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388562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49530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7829" y="806392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45020" y="761729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720" y="3741311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 rotWithShape="1">
          <a:blip r:embed="rId3" cstate="print"/>
          <a:srcRect l="1782" t="-3839" r="6551" b="1"/>
          <a:stretch/>
        </p:blipFill>
        <p:spPr>
          <a:xfrm>
            <a:off x="901341" y="5551546"/>
            <a:ext cx="5880567" cy="181478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8720" y="8297703"/>
            <a:ext cx="4768156" cy="124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21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кружки 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секции из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образования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5169024"/>
            <a:ext cx="5788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8627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5422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63309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16677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0910" y="7473280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кружки и секции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141" y="3691718"/>
            <a:ext cx="2921000" cy="10795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2936" y="4094234"/>
            <a:ext cx="2921000" cy="10795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8720" y="5797433"/>
            <a:ext cx="4320480" cy="1763187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8720" y="8089385"/>
            <a:ext cx="3456384" cy="16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91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школьное питание детей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услуги школьного питания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8720" y="6740010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данные ребенка и оплатите питание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754528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711324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2132" y="3739151"/>
            <a:ext cx="2921000" cy="10795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8743" y="4678426"/>
            <a:ext cx="2921000" cy="107950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5354" y="563251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2132" y="7814411"/>
            <a:ext cx="3753012" cy="15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4022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106</Words>
  <Application>Microsoft Office PowerPoint</Application>
  <PresentationFormat>Лист A4 (210x297 мм)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Галина Александровна</cp:lastModifiedBy>
  <cp:revision>35</cp:revision>
  <cp:lastPrinted>2012-01-13T16:00:03Z</cp:lastPrinted>
  <dcterms:created xsi:type="dcterms:W3CDTF">2012-01-13T15:01:15Z</dcterms:created>
  <dcterms:modified xsi:type="dcterms:W3CDTF">2016-07-04T09:24:39Z</dcterms:modified>
</cp:coreProperties>
</file>